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CA07A-6C7C-4B36-90BE-1DB7F2F4F42D}" type="datetimeFigureOut">
              <a:rPr lang="hu-HU" smtClean="0"/>
              <a:t>2013.08.29.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15087-ABFC-4C39-9280-6E04F1313113}" type="slidenum">
              <a:rPr lang="hu-HU" smtClean="0"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DSCN557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387424"/>
            <a:ext cx="9144000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5157192"/>
            <a:ext cx="7772400" cy="1470025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hu-HU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Mórások nyári MÉDIATÁBORA</a:t>
            </a:r>
            <a:endParaRPr lang="hu-HU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899592" y="980728"/>
            <a:ext cx="7558608" cy="4752527"/>
          </a:xfrm>
        </p:spPr>
        <p:txBody>
          <a:bodyPr>
            <a:normAutofit fontScale="90000"/>
          </a:bodyPr>
          <a:lstStyle/>
          <a:p>
            <a:r>
              <a:rPr lang="hu-H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 tábor a Hajdú-Bihar Megyei Önkormányzat pályázati támogatásával és a Korszerű Oktatásért Alapítvány hozzájárulásával jött létre. A gyerekek nevében is köszönet érte.</a:t>
            </a:r>
            <a:endParaRPr lang="hu-H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ép 5" descr="DSCN55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63888" y="1916832"/>
            <a:ext cx="5076056" cy="3807042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5 napos program</a:t>
            </a:r>
            <a:endParaRPr lang="hu-HU" sz="28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solidFill>
                  <a:srgbClr val="00B0F0"/>
                </a:solidFill>
              </a:rPr>
              <a:t> • szóbeli asszociációs játékok </a:t>
            </a:r>
            <a:r>
              <a:rPr lang="hu-HU" dirty="0" err="1" smtClean="0">
                <a:solidFill>
                  <a:srgbClr val="00B0F0"/>
                </a:solidFill>
              </a:rPr>
              <a:t>Dixit-kártyákkal</a:t>
            </a:r>
            <a:endParaRPr lang="hu-HU" dirty="0" smtClean="0">
              <a:solidFill>
                <a:srgbClr val="00B0F0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hu-HU" sz="3600" b="1" i="1" u="sng" dirty="0" smtClean="0">
              <a:solidFill>
                <a:srgbClr val="0070C0"/>
              </a:solidFill>
            </a:endParaRPr>
          </a:p>
          <a:p>
            <a:r>
              <a:rPr lang="hu-HU" sz="3600" b="1" i="1" u="sng" dirty="0" smtClean="0">
                <a:solidFill>
                  <a:srgbClr val="0070C0"/>
                </a:solidFill>
              </a:rPr>
              <a:t>Célok:</a:t>
            </a:r>
          </a:p>
          <a:p>
            <a:endParaRPr lang="hu-HU" sz="3600" b="1" i="1" u="sng" dirty="0" smtClean="0">
              <a:solidFill>
                <a:srgbClr val="0070C0"/>
              </a:solidFill>
            </a:endParaRPr>
          </a:p>
          <a:p>
            <a:pPr>
              <a:buFontTx/>
              <a:buChar char="-"/>
            </a:pPr>
            <a:r>
              <a:rPr lang="hu-H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Ismeretbővítés a   </a:t>
            </a:r>
          </a:p>
          <a:p>
            <a:r>
              <a:rPr lang="hu-HU" sz="24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hu-H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média világából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Képességfejlesztés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Játék</a:t>
            </a:r>
          </a:p>
          <a:p>
            <a:pPr>
              <a:buFontTx/>
              <a:buChar char="-"/>
            </a:pPr>
            <a:r>
              <a:rPr lang="hu-HU" sz="24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Kikapcsolódás</a:t>
            </a:r>
          </a:p>
          <a:p>
            <a:endParaRPr lang="hu-HU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• Szöveges portrékészítés szélsőséges karakterekről </a:t>
            </a:r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3" name="Kép 2" descr="DSCN550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1556792"/>
            <a:ext cx="3552395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DSCN550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556792"/>
            <a:ext cx="3528392" cy="26462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DSCN55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112" y="3645024"/>
            <a:ext cx="345638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311284" y="4869160"/>
            <a:ext cx="55146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hu-H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??? Az év embere</a:t>
            </a:r>
            <a:endParaRPr lang="hu-H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• önismereti tesztek</a:t>
            </a:r>
            <a:br>
              <a:rPr lang="hu-HU" dirty="0" smtClean="0">
                <a:solidFill>
                  <a:srgbClr val="00B0F0"/>
                </a:solidFill>
              </a:rPr>
            </a:br>
            <a:r>
              <a:rPr lang="hu-HU" dirty="0" smtClean="0">
                <a:solidFill>
                  <a:srgbClr val="00B0F0"/>
                </a:solidFill>
              </a:rPr>
              <a:t>• </a:t>
            </a:r>
            <a:r>
              <a:rPr lang="hu-HU" dirty="0" err="1" smtClean="0">
                <a:solidFill>
                  <a:srgbClr val="00B0F0"/>
                </a:solidFill>
              </a:rPr>
              <a:t>barchoba-játékok</a:t>
            </a:r>
            <a:r>
              <a:rPr lang="hu-HU" dirty="0" smtClean="0">
                <a:solidFill>
                  <a:srgbClr val="00B0F0"/>
                </a:solidFill>
              </a:rPr>
              <a:t/>
            </a:r>
            <a:br>
              <a:rPr lang="hu-HU" dirty="0" smtClean="0">
                <a:solidFill>
                  <a:srgbClr val="00B0F0"/>
                </a:solidFill>
              </a:rPr>
            </a:br>
            <a:r>
              <a:rPr lang="hu-HU" dirty="0" smtClean="0">
                <a:solidFill>
                  <a:srgbClr val="00B0F0"/>
                </a:solidFill>
              </a:rPr>
              <a:t>•érdekes fantázia-rajzok készítése</a:t>
            </a:r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3" name="Kép 2" descr="DSCN5522.JPG"/>
          <p:cNvPicPr>
            <a:picLocks noChangeAspect="1"/>
          </p:cNvPicPr>
          <p:nvPr/>
        </p:nvPicPr>
        <p:blipFill>
          <a:blip r:embed="rId2" cstate="print"/>
          <a:srcRect l="26552"/>
          <a:stretch>
            <a:fillRect/>
          </a:stretch>
        </p:blipFill>
        <p:spPr>
          <a:xfrm>
            <a:off x="539552" y="2204864"/>
            <a:ext cx="3131840" cy="3198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4" name="Kép 3" descr="DSCN553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1920" y="2492896"/>
            <a:ext cx="4896544" cy="36724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• Környékbeli újságokban tallóztunk </a:t>
            </a:r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4" name="Tartalom helye 3" descr="DSCN554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54691" y="1600200"/>
            <a:ext cx="6034617" cy="452596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55576" y="4653136"/>
            <a:ext cx="6308104" cy="1652736"/>
          </a:xfrm>
        </p:spPr>
        <p:txBody>
          <a:bodyPr>
            <a:noAutofit/>
          </a:bodyPr>
          <a:lstStyle/>
          <a:p>
            <a:r>
              <a:rPr lang="hu-HU" sz="3200" dirty="0" smtClean="0">
                <a:solidFill>
                  <a:srgbClr val="00B0F0"/>
                </a:solidFill>
              </a:rPr>
              <a:t>• kézműves foglalkozással   </a:t>
            </a:r>
            <a:br>
              <a:rPr lang="hu-HU" sz="3200" dirty="0" smtClean="0">
                <a:solidFill>
                  <a:srgbClr val="00B0F0"/>
                </a:solidFill>
              </a:rPr>
            </a:br>
            <a:r>
              <a:rPr lang="hu-HU" sz="3200" dirty="0">
                <a:solidFill>
                  <a:srgbClr val="00B0F0"/>
                </a:solidFill>
              </a:rPr>
              <a:t> </a:t>
            </a:r>
            <a:r>
              <a:rPr lang="hu-HU" sz="3200" dirty="0" smtClean="0">
                <a:solidFill>
                  <a:srgbClr val="00B0F0"/>
                </a:solidFill>
              </a:rPr>
              <a:t>  lazítottunk</a:t>
            </a:r>
            <a:endParaRPr lang="hu-HU" sz="3200" dirty="0">
              <a:solidFill>
                <a:srgbClr val="00B0F0"/>
              </a:solidFill>
            </a:endParaRPr>
          </a:p>
        </p:txBody>
      </p:sp>
      <p:pic>
        <p:nvPicPr>
          <p:cNvPr id="6" name="Kép helye 5" descr="DSCN554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6056" y="548680"/>
            <a:ext cx="4032447" cy="302433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DSCN5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916832"/>
            <a:ext cx="4608512" cy="345638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• minden napot ügyességi játékokkal zártunk</a:t>
            </a:r>
            <a:endParaRPr lang="hu-HU" dirty="0">
              <a:solidFill>
                <a:srgbClr val="00B0F0"/>
              </a:solidFill>
            </a:endParaRPr>
          </a:p>
        </p:txBody>
      </p:sp>
      <p:pic>
        <p:nvPicPr>
          <p:cNvPr id="5" name="Kép 4" descr="DSCN55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633196">
            <a:off x="6093325" y="1560596"/>
            <a:ext cx="2470004" cy="18525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Kép 5" descr="DSCN5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5766">
            <a:off x="465370" y="1452146"/>
            <a:ext cx="2639549" cy="1979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Kép 6" descr="DSCN55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31840" y="1628800"/>
            <a:ext cx="3131840" cy="23488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Kép 7" descr="DSCN55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717032"/>
            <a:ext cx="3528392" cy="264629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Tartalom helye 3" descr="DSCN5554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 rot="2079835">
            <a:off x="5126020" y="3765114"/>
            <a:ext cx="2959020" cy="2219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>
                <a:solidFill>
                  <a:srgbClr val="00B0F0"/>
                </a:solidFill>
              </a:rPr>
              <a:t>• Kirándulás a NYÍREGYHÁZI VADASPARKBAN</a:t>
            </a:r>
            <a:endParaRPr lang="hu-HU" dirty="0">
              <a:solidFill>
                <a:srgbClr val="00B0F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>
                <a:solidFill>
                  <a:srgbClr val="00B050"/>
                </a:solidFill>
              </a:rPr>
              <a:t>Interjút készítettünk a fóka-show végén a kaliforniai oroszlánfókák trénereivel</a:t>
            </a:r>
            <a:endParaRPr lang="hu-HU" dirty="0">
              <a:solidFill>
                <a:srgbClr val="00B050"/>
              </a:solidFill>
            </a:endParaRPr>
          </a:p>
        </p:txBody>
      </p:sp>
      <p:pic>
        <p:nvPicPr>
          <p:cNvPr id="5" name="Kép 4" descr="DSCN5588.JPG"/>
          <p:cNvPicPr>
            <a:picLocks noChangeAspect="1"/>
          </p:cNvPicPr>
          <p:nvPr/>
        </p:nvPicPr>
        <p:blipFill>
          <a:blip r:embed="rId2" cstate="print"/>
          <a:srcRect l="3538" t="10101"/>
          <a:stretch>
            <a:fillRect/>
          </a:stretch>
        </p:blipFill>
        <p:spPr>
          <a:xfrm>
            <a:off x="1691680" y="2708920"/>
            <a:ext cx="5688632" cy="397622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DSCN5646.JPG"/>
          <p:cNvPicPr>
            <a:picLocks noChangeAspect="1"/>
          </p:cNvPicPr>
          <p:nvPr/>
        </p:nvPicPr>
        <p:blipFill>
          <a:blip r:embed="rId2" cstate="print"/>
          <a:srcRect l="5901" t="20600" r="2751" b="14301"/>
          <a:stretch>
            <a:fillRect/>
          </a:stretch>
        </p:blipFill>
        <p:spPr>
          <a:xfrm>
            <a:off x="2843808" y="2132856"/>
            <a:ext cx="5832648" cy="3117450"/>
          </a:xfrm>
          <a:prstGeom prst="rect">
            <a:avLst/>
          </a:prstGeom>
        </p:spPr>
      </p:pic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683568" y="4653136"/>
            <a:ext cx="7772400" cy="1500187"/>
          </a:xfrm>
        </p:spPr>
        <p:txBody>
          <a:bodyPr>
            <a:normAutofit/>
          </a:bodyPr>
          <a:lstStyle/>
          <a:p>
            <a:pPr algn="ctr"/>
            <a:r>
              <a:rPr lang="hu-HU" sz="2800" dirty="0" smtClean="0">
                <a:solidFill>
                  <a:srgbClr val="00B0F0"/>
                </a:solidFill>
              </a:rPr>
              <a:t>• Mindenki megszerkesztette saját képes beszámolóját – összeállt a </a:t>
            </a:r>
            <a:r>
              <a:rPr lang="hu-HU" sz="2800" b="1" u="sng" dirty="0" smtClean="0">
                <a:solidFill>
                  <a:srgbClr val="00B0F0"/>
                </a:solidFill>
              </a:rPr>
              <a:t>tábori kiadvány</a:t>
            </a:r>
            <a:endParaRPr lang="hu-HU" sz="2800" b="1" u="sng" dirty="0">
              <a:solidFill>
                <a:srgbClr val="00B0F0"/>
              </a:solidFill>
            </a:endParaRPr>
          </a:p>
        </p:txBody>
      </p:sp>
      <p:pic>
        <p:nvPicPr>
          <p:cNvPr id="4" name="Kép 3" descr="DSCN5642.JPG"/>
          <p:cNvPicPr>
            <a:picLocks noChangeAspect="1"/>
          </p:cNvPicPr>
          <p:nvPr/>
        </p:nvPicPr>
        <p:blipFill>
          <a:blip r:embed="rId3" cstate="print"/>
          <a:srcRect r="20075" b="47900"/>
          <a:stretch>
            <a:fillRect/>
          </a:stretch>
        </p:blipFill>
        <p:spPr>
          <a:xfrm>
            <a:off x="539552" y="332656"/>
            <a:ext cx="5400600" cy="2640343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100</TotalTime>
  <Words>100</Words>
  <Application>Microsoft Office PowerPoint</Application>
  <PresentationFormat>Diavetítés a képernyőre (4:3 oldalarány)</PresentationFormat>
  <Paragraphs>21</Paragraphs>
  <Slides>10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10</vt:i4>
      </vt:variant>
    </vt:vector>
  </HeadingPairs>
  <TitlesOfParts>
    <vt:vector size="11" baseType="lpstr">
      <vt:lpstr>Office-téma</vt:lpstr>
      <vt:lpstr>Mórások nyári MÉDIATÁBORA</vt:lpstr>
      <vt:lpstr>5 napos program</vt:lpstr>
      <vt:lpstr>• Szöveges portrékészítés szélsőséges karakterekről </vt:lpstr>
      <vt:lpstr>• önismereti tesztek • barchoba-játékok •érdekes fantázia-rajzok készítése</vt:lpstr>
      <vt:lpstr>• Környékbeli újságokban tallóztunk </vt:lpstr>
      <vt:lpstr>• kézműves foglalkozással       lazítottunk</vt:lpstr>
      <vt:lpstr>• minden napot ügyességi játékokkal zártunk</vt:lpstr>
      <vt:lpstr>• Kirándulás a NYÍREGYHÁZI VADASPARKBAN</vt:lpstr>
      <vt:lpstr>9. dia</vt:lpstr>
      <vt:lpstr>A tábor a Hajdú-Bihar Megyei Önkormányzat pályázati támogatásával és a Korszerű Oktatásért Alapítvány hozzájárulásával jött létre. A gyerekek nevében is köszönet érte.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Mórások nyári MÉDIATÁBORA</dc:title>
  <dc:creator>xx</dc:creator>
  <cp:lastModifiedBy>xx</cp:lastModifiedBy>
  <cp:revision>16</cp:revision>
  <dcterms:created xsi:type="dcterms:W3CDTF">2013-08-29T19:11:58Z</dcterms:created>
  <dcterms:modified xsi:type="dcterms:W3CDTF">2013-08-29T20:52:04Z</dcterms:modified>
</cp:coreProperties>
</file>